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అహీటూబు కుమారుడైన అహీమెలెకు కుమారులలో అబ్యాతారు అనునొకడు తప్పించుకొని పారిపోయి దావీదునొద్దకు వచ్చి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యెహోవా యాజకులను చంపించిన సంగతి దావీదునకు తెలియజేయగా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ఆ దినమున ఎదోమీయుడైన దోయేగు అక్కడనున్నందున వాడు సౌలునకు నిశ్చయముగా సంగతి తెలుపునని నేననుకొంటిని; నీ తండ్రి యింటివారికందరికిని మరణము రప్పించుటకు నేను కారకుడనైతిని గదా.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భయపడక నాయొద్ద ఉండుము, నాయొద్ద నీవు భద్రముగా ఉందువు; నా ప్రాణము తీయ చూచువాడును నీ ప్రాణము తీయ చూచువాడును ఒకడే అని అబ్యాతారుతో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అక్కడనుండి బయలుదేరి అదుల్లాము గుహలోనికి తప్పించుకొనిపోగా అతని సహోదరులును అతని తండ్రి ఇంటివారందరును ఆ సంగతి విని అతని యొద్దకు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ఇబ్బంది గలవారందరును, అప్పులు చేసికొనిన వారందరును, అసమాధానముగా నుండువారందరును, అతనియొద్ద కూడుకొనగా అతడు వారికి అధిపతియాయెను. అతని యొద్దకు ఎక్కువ తక్కువ నాలుగు వందలమంది వచ్చియుండిరి.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దావీదు అక్కడనుండి బయలుదేరి మోయాబులోని మిస్పేకు వచ్చి దేవుడు నాకు ఏమి చేయునది నేను తెలిసికొనువరకు నా తలిదండ్రులు వచ్చి నీయొద్ద నుండనిమ్మని మోయాబు రాజుతో మనవిచేసి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యొద్దకు వారిని తోడుకొనిపోగా దావీదు కొండలలో దాగియున్న దినములు వారు అతనియొద్ద కాపురముండిరి.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ప్రవక్తయగు గాదు వచ్చి కొండలలో ఉండక యూదా దేశమునకు పారిపొమ్మని దావీదుతో చెప్పినందున దావీదు పోయి హారెతు అడవిలో చొచ్చెను.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అతని జనులును ఫలానిచోట ఉన్నారని సౌలునకు వర్తమానమాయెను. అప్పుడు సౌలు గిబియా దగ్గర రామాలో ఒక పిచులవృక్షము క్రింద దిగి యీటె చేతపట్టుకొని యుండెను. అతని సేవకులు అతనిచుట్టు నిలిచియుండగా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తనచుట్టు నిలిచియున్న సేవకులతో ఇట్లనెను బెన్యామీనీయులారా ఆలకించుడి. యెష్షయి కుమారుడు మీకు పొలమును ద్రాక్షతోటలను ఇచ్చునా? మిమ్మును సహస్రాధిపతులుగాను శతాధిపతులుగాను చేయునా?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మీరెందుకు నామీద కుట్ర చేయుచున్నారు? నా కుమారుడు యెష్షయి కుమారునితో నిబంధన చేసిన సంగతి మీలో ఎవడును నాకు తెలియజేయలేదే. నేడు జరుగునట్లు నా కొరకు పొంచియుండునట్లుగా నా కుమారుడు నా సేవకుని పురికొలిపినను నా నిమిత్తము మీలో ఎవనికిని చింతలేదే.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ఎదోమీయుడగు దోయేగు సౌలు సేవకుల దగ్గర నిలిచియుండి యెష్షయి కుమారుడు పారిపోయి నోబులోని అహీటూబు కుమారుడైన అహీమెలెకు దగ్గరకురాగా నేను చూచితిని.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అహీమెలెకు అతని పక్షముగా యెహోవా యొద్ద విచారణ చేసి, ఆహారమును ఫిలిష్తీయుడైన గొల్యాతు ఖడ్గమును అతనికిచ్చెనని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రాజు యాజకుడును అహీటూబు కుమారుడునగు అహీమెలెకును నోబులోనున్న అతని తండ్రి యింటివారైన యాజకులనందరిని పిలువనంపించెను. వారు రాజునొద్దకు రాగా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అహీటూబు కుమారుడా, ఆలకించుమనగా అతడు చిత్తము నా యేలినవాడా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22:13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ఆహారమును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ఖడ్గమును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ఇచ్చి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పక్షమున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దేవుని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యొద్ద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విచారణ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నామీదికి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లేచి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జరుగుచున్నట్టు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పొంచియుండుటకై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జతకూడితిరేమని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యడుగగా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22:14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అహీమెలెకు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అల్లుడై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నమ్మకస్థుడై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ఆలోచనకర్తయై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నగరిలో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ఘనతవహించిన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వంటివాడు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సేవకులందరిలో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ఎవడున్నాడు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22:15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పక్షముగా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దేవుని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యొద్ద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విచారణచేయుట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నేడే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ఆరంభించితినా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దూరమగునుగాక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తమ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దాసుడనైన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నామీదను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తండ్రి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ఇంటివారందరిమీదను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నేరము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మోపకుండును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గాక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సంగతినిగూర్చి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కొద్ది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గొప్ప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యేమియు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దాసుడనైన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తెలిసినది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మనవిచేయగా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రాజు అహీమెలెకూ, నీకును నీ తండ్రి ఇంటివారికందరికిని మరణము నిశ్చయము అని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యాజకులగు వీరు దావీదుతో కలిసినందునను, అతడు పారిపోయిన సంగతి తెలిసియు నాకు తెలియజేయక పోయినందునను మీరు వారిమీద పడి చంపుడని తనచుట్టు నిలిచియున్న కావలివారికి ఆజ్ఞ ఇచ్చెను. రాజు సేవకులు యెహోవా యాజకులను హతము చేయనొల్లక యుండగా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రాజు దోయేగుతో నీవు ఈ యాజకులమీద పడుమని చెప్పెను. అప్పుడు ఎదోమీయుడైన దోయేగు యాజకులమీద పడి ఏఫోదు ధరించుకొనిన యెనుబది యయిదుగురిని ఆ దినమున హతముచేసెను.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యాజకుల పట్టణమైన నోబు కాపురస్థులను కత్తివాత హతము చేసెను; మగవారినేమి ఆడువారినేమి బాలురనేమి పసిపిల్లలనేమి యెడ్లనేమి గార్దభములనేమి గొఱ్ఱలనేమి అన్నిటిని కత్తివాత హతముచేసెను.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1 సమూయేలు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2021-02-10T04:56:11Z</dcterms:modified>
  <cp:revision>2</cp:revision>
  <dc:title>1 సమూయేలు</dc:title>
</cp:coreProperties>
</file>